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21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A7EE-AD35-42DB-BC74-1F8F9D480F64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C151-93A9-4E12-898F-9C8B41DD1E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22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A7EE-AD35-42DB-BC74-1F8F9D480F64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C151-93A9-4E12-898F-9C8B41DD1E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2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A7EE-AD35-42DB-BC74-1F8F9D480F64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C151-93A9-4E12-898F-9C8B41DD1E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50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A7EE-AD35-42DB-BC74-1F8F9D480F64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C151-93A9-4E12-898F-9C8B41DD1E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00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A7EE-AD35-42DB-BC74-1F8F9D480F64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C151-93A9-4E12-898F-9C8B41DD1E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81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A7EE-AD35-42DB-BC74-1F8F9D480F64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C151-93A9-4E12-898F-9C8B41DD1E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6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A7EE-AD35-42DB-BC74-1F8F9D480F64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C151-93A9-4E12-898F-9C8B41DD1E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93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A7EE-AD35-42DB-BC74-1F8F9D480F64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C151-93A9-4E12-898F-9C8B41DD1E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69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A7EE-AD35-42DB-BC74-1F8F9D480F64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C151-93A9-4E12-898F-9C8B41DD1E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06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A7EE-AD35-42DB-BC74-1F8F9D480F64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C151-93A9-4E12-898F-9C8B41DD1E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05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A7EE-AD35-42DB-BC74-1F8F9D480F64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C151-93A9-4E12-898F-9C8B41DD1E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74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1DA7EE-AD35-42DB-BC74-1F8F9D480F64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0CC151-93A9-4E12-898F-9C8B41DD1E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72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E85C4-5B1D-AF46-623C-BBEF208FA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Treffenanmeldung</a:t>
            </a:r>
            <a:r>
              <a:rPr lang="de-DE" dirty="0"/>
              <a:t> von Modulen über die Datenbank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B31093-FA3B-759B-2650-FF977F92D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Rheda 2026</a:t>
            </a:r>
          </a:p>
        </p:txBody>
      </p:sp>
    </p:spTree>
    <p:extLst>
      <p:ext uri="{BB962C8B-B14F-4D97-AF65-F5344CB8AC3E}">
        <p14:creationId xmlns:p14="http://schemas.microsoft.com/office/powerpoint/2010/main" val="177052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6A399-4C8E-41F2-F87D-341FFEB8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soll das gehen?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F2B08C-7CC4-FA6A-7A16-D2B6D6F4D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Rheda gibt es immer wieder etwas neues zu Erleben. Dieses Jahr fängt das schon weit vor dem Treffen mit der Modulanmeldung an.</a:t>
            </a:r>
          </a:p>
          <a:p>
            <a:r>
              <a:rPr lang="de-DE" dirty="0"/>
              <a:t>Hier eine Anleitung </a:t>
            </a:r>
          </a:p>
          <a:p>
            <a:r>
              <a:rPr lang="de-DE" dirty="0"/>
              <a:t>Zuerst auf der FREMO Homepage anmelden</a:t>
            </a:r>
          </a:p>
          <a:p>
            <a:r>
              <a:rPr lang="de-DE" dirty="0"/>
              <a:t>Dann: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8996C6-26CF-99A2-B8A5-A5C8B446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42" y="0"/>
            <a:ext cx="6305116" cy="6858000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69BC0C56-662F-E246-909F-EF31667326A9}"/>
              </a:ext>
            </a:extLst>
          </p:cNvPr>
          <p:cNvSpPr/>
          <p:nvPr/>
        </p:nvSpPr>
        <p:spPr>
          <a:xfrm>
            <a:off x="1469571" y="3925389"/>
            <a:ext cx="1587138" cy="39841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7F77CAF-D47A-50F6-DD4E-D1852CDF0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56" y="0"/>
            <a:ext cx="6289288" cy="6858000"/>
          </a:xfrm>
          <a:prstGeom prst="rect">
            <a:avLst/>
          </a:prstGeom>
        </p:spPr>
      </p:pic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5A004229-E0CA-A98E-A2EE-BB4D39CCAAA9}"/>
              </a:ext>
            </a:extLst>
          </p:cNvPr>
          <p:cNvSpPr/>
          <p:nvPr/>
        </p:nvSpPr>
        <p:spPr>
          <a:xfrm>
            <a:off x="3043645" y="2899955"/>
            <a:ext cx="1031966" cy="8948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732F22D6-7E23-632E-100C-1D2F279DAE0B}"/>
              </a:ext>
            </a:extLst>
          </p:cNvPr>
          <p:cNvSpPr/>
          <p:nvPr/>
        </p:nvSpPr>
        <p:spPr>
          <a:xfrm>
            <a:off x="1427356" y="4245429"/>
            <a:ext cx="1616289" cy="54864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0750F3AE-5E9E-1705-1D5E-21513950E79B}"/>
              </a:ext>
            </a:extLst>
          </p:cNvPr>
          <p:cNvSpPr/>
          <p:nvPr/>
        </p:nvSpPr>
        <p:spPr>
          <a:xfrm rot="9486723">
            <a:off x="3331029" y="4434840"/>
            <a:ext cx="359228" cy="3592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3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DE27241-BD7B-5D52-5C42-4D45CDE17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95" y="0"/>
            <a:ext cx="6323610" cy="6858000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865A51AE-E7D4-2FDA-B14C-04F4B365F7EC}"/>
              </a:ext>
            </a:extLst>
          </p:cNvPr>
          <p:cNvSpPr/>
          <p:nvPr/>
        </p:nvSpPr>
        <p:spPr>
          <a:xfrm>
            <a:off x="1352006" y="4637314"/>
            <a:ext cx="1763485" cy="40494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0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3E193A-00C0-71E8-AF32-FB0EEF9C7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55" y="0"/>
            <a:ext cx="6296689" cy="6858000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2B98FC63-D7AE-C751-87A1-4CB5FCE609F6}"/>
              </a:ext>
            </a:extLst>
          </p:cNvPr>
          <p:cNvSpPr/>
          <p:nvPr/>
        </p:nvSpPr>
        <p:spPr>
          <a:xfrm>
            <a:off x="6257109" y="1449977"/>
            <a:ext cx="1240971" cy="51598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95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98D120D-063D-A862-8E86-A98F93E7C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37" y="0"/>
            <a:ext cx="6399326" cy="6858000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B4E4E16-11F0-ADF7-C9CD-BFA85BE2F1EB}"/>
              </a:ext>
            </a:extLst>
          </p:cNvPr>
          <p:cNvSpPr/>
          <p:nvPr/>
        </p:nvSpPr>
        <p:spPr>
          <a:xfrm>
            <a:off x="2867297" y="3507377"/>
            <a:ext cx="1430383" cy="48985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81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0EF1460-E89A-2EA2-7D6D-7417BCC4D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45" y="0"/>
            <a:ext cx="634031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B8F66B1-9B6B-8ED0-ABE3-D4ADA4290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95" y="0"/>
            <a:ext cx="6279078" cy="6858000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8FA96C33-2C17-9B38-ED7A-7586FB0AB583}"/>
              </a:ext>
            </a:extLst>
          </p:cNvPr>
          <p:cNvSpPr/>
          <p:nvPr/>
        </p:nvSpPr>
        <p:spPr>
          <a:xfrm>
            <a:off x="3409406" y="3370217"/>
            <a:ext cx="1162594" cy="85561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6086EBE2-49BF-853A-DC25-AFB27FA013DB}"/>
              </a:ext>
            </a:extLst>
          </p:cNvPr>
          <p:cNvSpPr/>
          <p:nvPr/>
        </p:nvSpPr>
        <p:spPr>
          <a:xfrm>
            <a:off x="3200399" y="992777"/>
            <a:ext cx="1162594" cy="10319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71699FD-8CC2-92F3-A721-250403EC63CD}"/>
              </a:ext>
            </a:extLst>
          </p:cNvPr>
          <p:cNvSpPr/>
          <p:nvPr/>
        </p:nvSpPr>
        <p:spPr>
          <a:xfrm>
            <a:off x="3500846" y="2024743"/>
            <a:ext cx="659674" cy="33310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7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B49410A-AEB1-D58C-735B-A92169CB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10" y="0"/>
            <a:ext cx="6228979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0B9E0D8-3841-6F3A-C587-35880B5C4B2E}"/>
              </a:ext>
            </a:extLst>
          </p:cNvPr>
          <p:cNvSpPr txBox="1"/>
          <p:nvPr/>
        </p:nvSpPr>
        <p:spPr>
          <a:xfrm rot="21160748">
            <a:off x="3435531" y="5767250"/>
            <a:ext cx="336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Schon angemeldet sein</a:t>
            </a:r>
          </a:p>
        </p:txBody>
      </p:sp>
    </p:spTree>
    <p:extLst>
      <p:ext uri="{BB962C8B-B14F-4D97-AF65-F5344CB8AC3E}">
        <p14:creationId xmlns:p14="http://schemas.microsoft.com/office/powerpoint/2010/main" val="35124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</Words>
  <Application>Microsoft Office PowerPoint</Application>
  <PresentationFormat>Bildschirmpräsentation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</vt:lpstr>
      <vt:lpstr>Treffenanmeldung von Modulen über die Datenbank</vt:lpstr>
      <vt:lpstr>Wie soll das gehen?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Riegel, Christoph</dc:creator>
  <cp:lastModifiedBy>Riegel, Christoph</cp:lastModifiedBy>
  <cp:revision>6</cp:revision>
  <dcterms:created xsi:type="dcterms:W3CDTF">2026-06-09T08:33:55Z</dcterms:created>
  <dcterms:modified xsi:type="dcterms:W3CDTF">2026-06-09T08:54:05Z</dcterms:modified>
</cp:coreProperties>
</file>