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6858000" cy="9906000" type="A4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84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D34CE75-C026-41BA-9289-658AD6E4F0D2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7058858-A1B0-40CB-94C4-0A61FDD245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208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5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59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84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88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2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9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88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58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1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7A50-FCA9-45F9-A6F0-2A09F6DA6D9A}" type="datetimeFigureOut">
              <a:rPr lang="de-DE" smtClean="0"/>
              <a:t>16.05.2014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C027-87B1-4C3C-9D29-9ADD1E22C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5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 flipH="1">
            <a:off x="1017444" y="6014466"/>
            <a:ext cx="1008111" cy="0"/>
          </a:xfrm>
          <a:prstGeom prst="line">
            <a:avLst/>
          </a:prstGeom>
          <a:ln w="38100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1754479" y="4152924"/>
            <a:ext cx="17151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err="1" smtClean="0">
                <a:latin typeface="Arial" panose="020B0604020202020204" pitchFamily="34" charset="0"/>
                <a:cs typeface="Arial" pitchFamily="34" charset="0"/>
              </a:rPr>
              <a:t>Erehwyna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Yard</a:t>
            </a:r>
          </a:p>
          <a:p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Colorado </a:t>
            </a:r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Cement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Clausen Storage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Linuslane</a:t>
            </a:r>
            <a:endParaRPr lang="de-DE" sz="1100" b="1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Cropperfield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endParaRPr lang="de-DE" sz="1100" b="1" dirty="0" smtClean="0">
              <a:latin typeface="Arial" pitchFamily="34" charset="0"/>
              <a:cs typeface="Arial" pitchFamily="34" charset="0"/>
            </a:endParaRPr>
          </a:p>
          <a:p>
            <a:endParaRPr lang="de-DE" sz="11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Haslingen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(Yard)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Gerade Verbindung 6"/>
          <p:cNvCxnSpPr>
            <a:endCxn id="10" idx="4"/>
          </p:cNvCxnSpPr>
          <p:nvPr/>
        </p:nvCxnSpPr>
        <p:spPr>
          <a:xfrm>
            <a:off x="1610461" y="4228256"/>
            <a:ext cx="175" cy="2487628"/>
          </a:xfrm>
          <a:prstGeom prst="line">
            <a:avLst/>
          </a:prstGeom>
          <a:ln w="3810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1538627" y="5234898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Richtungspfeil 8"/>
          <p:cNvSpPr/>
          <p:nvPr/>
        </p:nvSpPr>
        <p:spPr>
          <a:xfrm rot="5400000">
            <a:off x="1502450" y="4185964"/>
            <a:ext cx="216024" cy="177924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538627" y="6571868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 flipH="1" flipV="1">
            <a:off x="1309342" y="6014466"/>
            <a:ext cx="301120" cy="288032"/>
          </a:xfrm>
          <a:prstGeom prst="line">
            <a:avLst/>
          </a:prstGeom>
          <a:ln w="38100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309342" y="336755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North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49028" y="5722584"/>
            <a:ext cx="524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West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99424" y="6062784"/>
            <a:ext cx="465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East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322493" y="3710210"/>
            <a:ext cx="288000" cy="288032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610493" y="3710210"/>
            <a:ext cx="288000" cy="288032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108376" y="2318030"/>
            <a:ext cx="159603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itchFamily="34" charset="0"/>
              </a:rPr>
              <a:t>Sarah Creek</a:t>
            </a:r>
          </a:p>
          <a:p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Emey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Falls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Lumber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 Yard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Northumberland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Gantlet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b="1" i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Haslingen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endParaRPr lang="de-DE" sz="1100" b="1" dirty="0" smtClean="0">
              <a:latin typeface="Arial" pitchFamily="34" charset="0"/>
              <a:cs typeface="Arial" pitchFamily="34" charset="0"/>
            </a:endParaRPr>
          </a:p>
          <a:p>
            <a:endParaRPr lang="de-DE" sz="1100" b="1" dirty="0">
              <a:latin typeface="Arial" pitchFamily="34" charset="0"/>
              <a:cs typeface="Arial" pitchFamily="34" charset="0"/>
            </a:endParaRPr>
          </a:p>
          <a:p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Lazy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Creek Mine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Yard Extension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Appaloosa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Junction</a:t>
            </a:r>
            <a:endParaRPr lang="de-DE" sz="1100" b="1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Perish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 Hills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Park </a:t>
            </a:r>
            <a:r>
              <a:rPr lang="de-DE" sz="1100" b="1" dirty="0" err="1" smtClean="0">
                <a:latin typeface="Arial" pitchFamily="34" charset="0"/>
                <a:cs typeface="Arial" pitchFamily="34" charset="0"/>
              </a:rPr>
              <a:t>Water</a:t>
            </a:r>
            <a:r>
              <a:rPr lang="de-DE" sz="1100" b="1" dirty="0" smtClean="0">
                <a:latin typeface="Arial" pitchFamily="34" charset="0"/>
                <a:cs typeface="Arial" pitchFamily="34" charset="0"/>
              </a:rPr>
              <a:t> Yard</a:t>
            </a: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  <a:p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Gerade Verbindung 18"/>
          <p:cNvCxnSpPr>
            <a:endCxn id="31" idx="1"/>
          </p:cNvCxnSpPr>
          <p:nvPr/>
        </p:nvCxnSpPr>
        <p:spPr>
          <a:xfrm>
            <a:off x="3964361" y="2393362"/>
            <a:ext cx="2689" cy="3835038"/>
          </a:xfrm>
          <a:prstGeom prst="line">
            <a:avLst/>
          </a:prstGeom>
          <a:ln w="3810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chtungspfeil 19"/>
          <p:cNvSpPr/>
          <p:nvPr/>
        </p:nvSpPr>
        <p:spPr>
          <a:xfrm rot="5400000">
            <a:off x="3856349" y="2351071"/>
            <a:ext cx="216024" cy="177924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883475" y="2681394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22" name="Gerade Verbindung 21"/>
          <p:cNvCxnSpPr/>
          <p:nvPr/>
        </p:nvCxnSpPr>
        <p:spPr>
          <a:xfrm flipH="1">
            <a:off x="3604320" y="4087149"/>
            <a:ext cx="864096" cy="0"/>
          </a:xfrm>
          <a:prstGeom prst="line">
            <a:avLst/>
          </a:prstGeom>
          <a:ln w="38100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892527" y="4723019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24" name="Gerade Verbindung 23"/>
          <p:cNvCxnSpPr/>
          <p:nvPr/>
        </p:nvCxnSpPr>
        <p:spPr>
          <a:xfrm flipH="1">
            <a:off x="3964533" y="4087149"/>
            <a:ext cx="215851" cy="216024"/>
          </a:xfrm>
          <a:prstGeom prst="line">
            <a:avLst/>
          </a:prstGeom>
          <a:ln w="38100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732981" y="1547459"/>
            <a:ext cx="465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East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078669" y="3949545"/>
            <a:ext cx="585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North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Gewinkelte Verbindung 26"/>
          <p:cNvCxnSpPr/>
          <p:nvPr/>
        </p:nvCxnSpPr>
        <p:spPr>
          <a:xfrm rot="10800000">
            <a:off x="2897330" y="3185452"/>
            <a:ext cx="1067207" cy="648070"/>
          </a:xfrm>
          <a:prstGeom prst="bentConnector3">
            <a:avLst>
              <a:gd name="adj1" fmla="val 99835"/>
            </a:avLst>
          </a:prstGeom>
          <a:ln w="3810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825319" y="3113443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69337" y="3013587"/>
            <a:ext cx="934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itchFamily="34" charset="0"/>
              </a:rPr>
              <a:t>End </a:t>
            </a:r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 Life /</a:t>
            </a:r>
          </a:p>
          <a:p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Tuckaroy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3532535" y="1889306"/>
            <a:ext cx="864000" cy="288032"/>
            <a:chOff x="1794796" y="737787"/>
            <a:chExt cx="864000" cy="288032"/>
          </a:xfrm>
        </p:grpSpPr>
        <p:sp>
          <p:nvSpPr>
            <p:cNvPr id="39" name="Rechteck 38"/>
            <p:cNvSpPr/>
            <p:nvPr/>
          </p:nvSpPr>
          <p:spPr>
            <a:xfrm>
              <a:off x="1794796" y="737787"/>
              <a:ext cx="288000" cy="288032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hteck 39"/>
            <p:cNvSpPr/>
            <p:nvPr/>
          </p:nvSpPr>
          <p:spPr>
            <a:xfrm>
              <a:off x="2082796" y="737787"/>
              <a:ext cx="288000" cy="2880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hteck 40"/>
            <p:cNvSpPr/>
            <p:nvPr/>
          </p:nvSpPr>
          <p:spPr>
            <a:xfrm>
              <a:off x="2370796" y="737787"/>
              <a:ext cx="288000" cy="28803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Richtungspfeil 30"/>
          <p:cNvSpPr/>
          <p:nvPr/>
        </p:nvSpPr>
        <p:spPr>
          <a:xfrm rot="16200000">
            <a:off x="3859037" y="6031426"/>
            <a:ext cx="216024" cy="177924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884897" y="5329900"/>
            <a:ext cx="144016" cy="1440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30840" y="6812064"/>
            <a:ext cx="553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itchFamily="34" charset="0"/>
              </a:rPr>
              <a:t>West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uppieren 33"/>
          <p:cNvGrpSpPr/>
          <p:nvPr/>
        </p:nvGrpSpPr>
        <p:grpSpPr>
          <a:xfrm>
            <a:off x="3551039" y="6444424"/>
            <a:ext cx="864000" cy="288032"/>
            <a:chOff x="1794796" y="737787"/>
            <a:chExt cx="864000" cy="288032"/>
          </a:xfrm>
        </p:grpSpPr>
        <p:sp>
          <p:nvSpPr>
            <p:cNvPr id="36" name="Rechteck 35"/>
            <p:cNvSpPr/>
            <p:nvPr/>
          </p:nvSpPr>
          <p:spPr>
            <a:xfrm>
              <a:off x="1794796" y="737787"/>
              <a:ext cx="288000" cy="288032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hteck 36"/>
            <p:cNvSpPr/>
            <p:nvPr/>
          </p:nvSpPr>
          <p:spPr>
            <a:xfrm>
              <a:off x="2082796" y="737787"/>
              <a:ext cx="288000" cy="288032"/>
            </a:xfrm>
            <a:prstGeom prst="rect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2370796" y="737787"/>
              <a:ext cx="288000" cy="288032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Rechteck 34"/>
          <p:cNvSpPr/>
          <p:nvPr/>
        </p:nvSpPr>
        <p:spPr>
          <a:xfrm>
            <a:off x="3910360" y="4310881"/>
            <a:ext cx="108000" cy="354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1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52736" y="1424608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Bezeichnungen der Betriebsstellen und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Anschließer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auf der „Laufseite“ des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Kreuzungs- und Überholmöglichkeiten fett und Punkt auf dem Diagramm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Himmelsrichtiungen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kursiv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298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A4-Papier (210x297 mm)</PresentationFormat>
  <Paragraphs>51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Schneider</dc:creator>
  <cp:lastModifiedBy>Bernd Schneider</cp:lastModifiedBy>
  <cp:revision>4</cp:revision>
  <cp:lastPrinted>2014-05-16T15:37:25Z</cp:lastPrinted>
  <dcterms:created xsi:type="dcterms:W3CDTF">2014-05-16T15:19:13Z</dcterms:created>
  <dcterms:modified xsi:type="dcterms:W3CDTF">2014-05-16T15:49:21Z</dcterms:modified>
</cp:coreProperties>
</file>