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371" autoAdjust="0"/>
  </p:normalViewPr>
  <p:slideViewPr>
    <p:cSldViewPr showGuides="1">
      <p:cViewPr varScale="1">
        <p:scale>
          <a:sx n="115" d="100"/>
          <a:sy n="11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8C8B-48DB-4884-A324-395BB84DD146}" type="datetimeFigureOut">
              <a:rPr lang="de-DE" smtClean="0"/>
              <a:t>26.06.2019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7B1C-7157-45CA-8B9B-88CA8B7AA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29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8C8B-48DB-4884-A324-395BB84DD146}" type="datetimeFigureOut">
              <a:rPr lang="de-DE" smtClean="0"/>
              <a:t>26.06.2019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7B1C-7157-45CA-8B9B-88CA8B7AA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57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8C8B-48DB-4884-A324-395BB84DD146}" type="datetimeFigureOut">
              <a:rPr lang="de-DE" smtClean="0"/>
              <a:t>26.06.2019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7B1C-7157-45CA-8B9B-88CA8B7AA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16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8C8B-48DB-4884-A324-395BB84DD146}" type="datetimeFigureOut">
              <a:rPr lang="de-DE" smtClean="0"/>
              <a:t>26.06.2019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7B1C-7157-45CA-8B9B-88CA8B7AA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58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8C8B-48DB-4884-A324-395BB84DD146}" type="datetimeFigureOut">
              <a:rPr lang="de-DE" smtClean="0"/>
              <a:t>26.06.2019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7B1C-7157-45CA-8B9B-88CA8B7AA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89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8C8B-48DB-4884-A324-395BB84DD146}" type="datetimeFigureOut">
              <a:rPr lang="de-DE" smtClean="0"/>
              <a:t>26.06.2019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7B1C-7157-45CA-8B9B-88CA8B7AA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76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8C8B-48DB-4884-A324-395BB84DD146}" type="datetimeFigureOut">
              <a:rPr lang="de-DE" smtClean="0"/>
              <a:t>26.06.2019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7B1C-7157-45CA-8B9B-88CA8B7AA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21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8C8B-48DB-4884-A324-395BB84DD146}" type="datetimeFigureOut">
              <a:rPr lang="de-DE" smtClean="0"/>
              <a:t>26.06.2019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7B1C-7157-45CA-8B9B-88CA8B7AA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50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8C8B-48DB-4884-A324-395BB84DD146}" type="datetimeFigureOut">
              <a:rPr lang="de-DE" smtClean="0"/>
              <a:t>26.06.2019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7B1C-7157-45CA-8B9B-88CA8B7AA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90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8C8B-48DB-4884-A324-395BB84DD146}" type="datetimeFigureOut">
              <a:rPr lang="de-DE" smtClean="0"/>
              <a:t>26.06.2019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7B1C-7157-45CA-8B9B-88CA8B7AA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05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8C8B-48DB-4884-A324-395BB84DD146}" type="datetimeFigureOut">
              <a:rPr lang="de-DE" smtClean="0"/>
              <a:t>26.06.2019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7B1C-7157-45CA-8B9B-88CA8B7AA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07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C8C8B-48DB-4884-A324-395BB84DD146}" type="datetimeFigureOut">
              <a:rPr lang="de-DE" smtClean="0"/>
              <a:t>26.06.2019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B7B1C-7157-45CA-8B9B-88CA8B7AAA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58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33287" y="777022"/>
            <a:ext cx="1886863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Waldenburg</a:t>
            </a:r>
            <a:r>
              <a:rPr lang="de-DE" sz="1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2019</a:t>
            </a:r>
            <a:endParaRPr lang="de-DE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19" y="192062"/>
            <a:ext cx="1534397" cy="628143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6999363" y="407690"/>
            <a:ext cx="1527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Erehwyna</a:t>
            </a:r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Y.</a:t>
            </a:r>
            <a:endParaRPr lang="de-DE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 rot="5400000">
            <a:off x="7465283" y="2522671"/>
            <a:ext cx="1783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Creek Y.</a:t>
            </a:r>
            <a:endParaRPr lang="de-DE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 flipH="1">
            <a:off x="7054361" y="777022"/>
            <a:ext cx="1472087" cy="0"/>
          </a:xfrm>
          <a:prstGeom prst="line">
            <a:avLst/>
          </a:prstGeom>
          <a:ln w="5715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>
            <a:off x="7054360" y="777022"/>
            <a:ext cx="1" cy="4903971"/>
          </a:xfrm>
          <a:prstGeom prst="line">
            <a:avLst/>
          </a:prstGeom>
          <a:ln w="5715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8172400" y="1875594"/>
            <a:ext cx="0" cy="4073686"/>
          </a:xfrm>
          <a:prstGeom prst="line">
            <a:avLst/>
          </a:prstGeom>
          <a:ln w="5715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uppieren 169"/>
          <p:cNvGrpSpPr/>
          <p:nvPr/>
        </p:nvGrpSpPr>
        <p:grpSpPr>
          <a:xfrm>
            <a:off x="7766209" y="1885898"/>
            <a:ext cx="330215" cy="976773"/>
            <a:chOff x="7785929" y="2240141"/>
            <a:chExt cx="330215" cy="976773"/>
          </a:xfrm>
        </p:grpSpPr>
        <p:sp>
          <p:nvSpPr>
            <p:cNvPr id="25" name="Ellipse 24"/>
            <p:cNvSpPr/>
            <p:nvPr/>
          </p:nvSpPr>
          <p:spPr>
            <a:xfrm>
              <a:off x="7785930" y="2240141"/>
              <a:ext cx="325591" cy="32559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>
              <a:off x="7790553" y="2565732"/>
              <a:ext cx="325591" cy="32559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7785929" y="2891323"/>
              <a:ext cx="325591" cy="32559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 rot="5400000">
            <a:off x="5789995" y="3900240"/>
            <a:ext cx="1424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Centralia</a:t>
            </a:r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Y.</a:t>
            </a:r>
            <a:endParaRPr lang="de-DE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1" name="Gruppieren 120"/>
          <p:cNvGrpSpPr/>
          <p:nvPr/>
        </p:nvGrpSpPr>
        <p:grpSpPr>
          <a:xfrm>
            <a:off x="5892898" y="3434634"/>
            <a:ext cx="328612" cy="1314280"/>
            <a:chOff x="6463058" y="3382695"/>
            <a:chExt cx="328612" cy="1314280"/>
          </a:xfrm>
        </p:grpSpPr>
        <p:sp>
          <p:nvSpPr>
            <p:cNvPr id="28" name="Ellipse 27"/>
            <p:cNvSpPr/>
            <p:nvPr/>
          </p:nvSpPr>
          <p:spPr>
            <a:xfrm rot="5400000">
              <a:off x="6463058" y="3382695"/>
              <a:ext cx="325591" cy="325591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Ellipse 28"/>
            <p:cNvSpPr/>
            <p:nvPr/>
          </p:nvSpPr>
          <p:spPr>
            <a:xfrm rot="5400000">
              <a:off x="6463058" y="3719878"/>
              <a:ext cx="325591" cy="32559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Ellipse 29"/>
            <p:cNvSpPr/>
            <p:nvPr/>
          </p:nvSpPr>
          <p:spPr>
            <a:xfrm rot="5400000">
              <a:off x="6466079" y="4045468"/>
              <a:ext cx="325591" cy="32559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400000">
              <a:off x="6466079" y="4371384"/>
              <a:ext cx="325591" cy="3255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4" name="Gerade Verbindung 33"/>
          <p:cNvCxnSpPr/>
          <p:nvPr/>
        </p:nvCxnSpPr>
        <p:spPr>
          <a:xfrm flipH="1">
            <a:off x="2699792" y="5949280"/>
            <a:ext cx="5472608" cy="0"/>
          </a:xfrm>
          <a:prstGeom prst="line">
            <a:avLst/>
          </a:prstGeom>
          <a:ln w="5715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 rot="5400000">
            <a:off x="6648934" y="1904828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Cobie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Steel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Gerade Verbindung 38"/>
          <p:cNvCxnSpPr/>
          <p:nvPr/>
        </p:nvCxnSpPr>
        <p:spPr>
          <a:xfrm>
            <a:off x="7223637" y="3573016"/>
            <a:ext cx="0" cy="158417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H="1" flipV="1">
            <a:off x="7054360" y="3429000"/>
            <a:ext cx="169277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H="1">
            <a:off x="7054361" y="5157192"/>
            <a:ext cx="169276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 rot="5400000">
            <a:off x="6752664" y="4224479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Rocky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Point</a:t>
            </a:r>
          </a:p>
        </p:txBody>
      </p:sp>
      <p:cxnSp>
        <p:nvCxnSpPr>
          <p:cNvPr id="50" name="Gerade Verbindung 49"/>
          <p:cNvCxnSpPr/>
          <p:nvPr/>
        </p:nvCxnSpPr>
        <p:spPr>
          <a:xfrm>
            <a:off x="8328750" y="3940349"/>
            <a:ext cx="0" cy="215294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 flipH="1" flipV="1">
            <a:off x="8159473" y="3796333"/>
            <a:ext cx="169277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>
            <a:off x="7380312" y="5949280"/>
            <a:ext cx="169277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>
            <a:off x="7549589" y="6093296"/>
            <a:ext cx="77916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 rot="5400000">
            <a:off x="7641871" y="4980906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Belt Mountain</a:t>
            </a:r>
          </a:p>
        </p:txBody>
      </p:sp>
      <p:cxnSp>
        <p:nvCxnSpPr>
          <p:cNvPr id="69" name="Gerade Verbindung 68"/>
          <p:cNvCxnSpPr/>
          <p:nvPr/>
        </p:nvCxnSpPr>
        <p:spPr>
          <a:xfrm flipV="1">
            <a:off x="6300192" y="3290943"/>
            <a:ext cx="0" cy="1441495"/>
          </a:xfrm>
          <a:prstGeom prst="line">
            <a:avLst/>
          </a:prstGeom>
          <a:ln w="5715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flipH="1">
            <a:off x="2699792" y="3290943"/>
            <a:ext cx="36004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>
            <a:off x="2699792" y="3290943"/>
            <a:ext cx="0" cy="2658337"/>
          </a:xfrm>
          <a:prstGeom prst="line">
            <a:avLst/>
          </a:prstGeom>
          <a:ln w="5715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uppieren 81"/>
          <p:cNvGrpSpPr/>
          <p:nvPr/>
        </p:nvGrpSpPr>
        <p:grpSpPr>
          <a:xfrm rot="5400000">
            <a:off x="4847402" y="5097883"/>
            <a:ext cx="169277" cy="1872208"/>
            <a:chOff x="5122803" y="3713586"/>
            <a:chExt cx="169277" cy="1872208"/>
          </a:xfrm>
        </p:grpSpPr>
        <p:cxnSp>
          <p:nvCxnSpPr>
            <p:cNvPr id="79" name="Gerade Verbindung 78"/>
            <p:cNvCxnSpPr/>
            <p:nvPr/>
          </p:nvCxnSpPr>
          <p:spPr>
            <a:xfrm>
              <a:off x="5292080" y="3857602"/>
              <a:ext cx="0" cy="158417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/>
          </p:nvCxnSpPr>
          <p:spPr>
            <a:xfrm flipH="1" flipV="1">
              <a:off x="5122803" y="3713586"/>
              <a:ext cx="169277" cy="14401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>
            <a:xfrm flipH="1">
              <a:off x="5122804" y="5441778"/>
              <a:ext cx="169276" cy="14401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feld 82"/>
          <p:cNvSpPr txBox="1"/>
          <p:nvPr/>
        </p:nvSpPr>
        <p:spPr>
          <a:xfrm>
            <a:off x="4211960" y="5598223"/>
            <a:ext cx="2310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Bay Harbor 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Manaukee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Gerade Verbindung 84"/>
          <p:cNvCxnSpPr/>
          <p:nvPr/>
        </p:nvCxnSpPr>
        <p:spPr>
          <a:xfrm flipH="1">
            <a:off x="2699792" y="5949280"/>
            <a:ext cx="288032" cy="2880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 flipH="1">
            <a:off x="899592" y="6237312"/>
            <a:ext cx="18002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 flipV="1">
            <a:off x="899592" y="2060848"/>
            <a:ext cx="0" cy="417646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H="1">
            <a:off x="1320735" y="6406590"/>
            <a:ext cx="109102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>
          <a:xfrm rot="5400000" flipH="1" flipV="1">
            <a:off x="2399130" y="6249944"/>
            <a:ext cx="169277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rot="5400000" flipH="1">
            <a:off x="1164089" y="6249944"/>
            <a:ext cx="169276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feld 101"/>
          <p:cNvSpPr txBox="1"/>
          <p:nvPr/>
        </p:nvSpPr>
        <p:spPr>
          <a:xfrm rot="18900000">
            <a:off x="3130077" y="4916012"/>
            <a:ext cx="2052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Boonford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Interchange</a:t>
            </a:r>
          </a:p>
        </p:txBody>
      </p:sp>
      <p:cxnSp>
        <p:nvCxnSpPr>
          <p:cNvPr id="104" name="Gerade Verbindung 103"/>
          <p:cNvCxnSpPr/>
          <p:nvPr/>
        </p:nvCxnSpPr>
        <p:spPr>
          <a:xfrm>
            <a:off x="3491880" y="5767500"/>
            <a:ext cx="0" cy="74512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>
            <a:off x="3275856" y="5949350"/>
            <a:ext cx="216024" cy="16927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feld 108"/>
          <p:cNvSpPr txBox="1"/>
          <p:nvPr/>
        </p:nvSpPr>
        <p:spPr>
          <a:xfrm>
            <a:off x="1320735" y="59042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Fremont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feld 109"/>
          <p:cNvSpPr txBox="1"/>
          <p:nvPr/>
        </p:nvSpPr>
        <p:spPr>
          <a:xfrm rot="5400000">
            <a:off x="704566" y="373050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JK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Coal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3" name="Gruppieren 112"/>
          <p:cNvGrpSpPr/>
          <p:nvPr/>
        </p:nvGrpSpPr>
        <p:grpSpPr>
          <a:xfrm>
            <a:off x="899592" y="2924944"/>
            <a:ext cx="169277" cy="1872208"/>
            <a:chOff x="5122803" y="3713586"/>
            <a:chExt cx="169277" cy="1872208"/>
          </a:xfrm>
        </p:grpSpPr>
        <p:cxnSp>
          <p:nvCxnSpPr>
            <p:cNvPr id="114" name="Gerade Verbindung 113"/>
            <p:cNvCxnSpPr/>
            <p:nvPr/>
          </p:nvCxnSpPr>
          <p:spPr>
            <a:xfrm>
              <a:off x="5292080" y="3857602"/>
              <a:ext cx="0" cy="158417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Gerade Verbindung 114"/>
            <p:cNvCxnSpPr/>
            <p:nvPr/>
          </p:nvCxnSpPr>
          <p:spPr>
            <a:xfrm flipH="1" flipV="1">
              <a:off x="5122803" y="3713586"/>
              <a:ext cx="169277" cy="14401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Gerade Verbindung 115"/>
            <p:cNvCxnSpPr/>
            <p:nvPr/>
          </p:nvCxnSpPr>
          <p:spPr>
            <a:xfrm flipH="1">
              <a:off x="5122804" y="5441778"/>
              <a:ext cx="169276" cy="14401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Textfeld 116"/>
          <p:cNvSpPr txBox="1"/>
          <p:nvPr/>
        </p:nvSpPr>
        <p:spPr>
          <a:xfrm>
            <a:off x="898603" y="5137447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Haysi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feld 117"/>
          <p:cNvSpPr txBox="1"/>
          <p:nvPr/>
        </p:nvSpPr>
        <p:spPr>
          <a:xfrm>
            <a:off x="898603" y="5507394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KT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Feldspar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Textfeld 118"/>
          <p:cNvSpPr txBox="1"/>
          <p:nvPr/>
        </p:nvSpPr>
        <p:spPr>
          <a:xfrm rot="5400000">
            <a:off x="591266" y="2324834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Bordens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Textfeld 125"/>
          <p:cNvSpPr txBox="1"/>
          <p:nvPr/>
        </p:nvSpPr>
        <p:spPr>
          <a:xfrm>
            <a:off x="3660721" y="292227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Haslingen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2" name="Gerade Verbindung 131"/>
          <p:cNvCxnSpPr/>
          <p:nvPr/>
        </p:nvCxnSpPr>
        <p:spPr>
          <a:xfrm flipH="1" flipV="1">
            <a:off x="2411760" y="4640845"/>
            <a:ext cx="288032" cy="3003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134"/>
          <p:cNvCxnSpPr/>
          <p:nvPr/>
        </p:nvCxnSpPr>
        <p:spPr>
          <a:xfrm flipV="1">
            <a:off x="2411760" y="407690"/>
            <a:ext cx="0" cy="423315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>
            <a:off x="899593" y="1268874"/>
            <a:ext cx="576063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feld 139"/>
          <p:cNvSpPr txBox="1"/>
          <p:nvPr/>
        </p:nvSpPr>
        <p:spPr>
          <a:xfrm rot="18900000">
            <a:off x="2608015" y="4377856"/>
            <a:ext cx="1109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Sand Pit </a:t>
            </a:r>
            <a:r>
              <a:rPr lang="de-DE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Jct</a:t>
            </a:r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3" name="Gerade Verbindung 142"/>
          <p:cNvCxnSpPr/>
          <p:nvPr/>
        </p:nvCxnSpPr>
        <p:spPr>
          <a:xfrm flipH="1">
            <a:off x="6804248" y="5680993"/>
            <a:ext cx="250112" cy="268357"/>
          </a:xfrm>
          <a:prstGeom prst="line">
            <a:avLst/>
          </a:prstGeom>
          <a:ln w="5715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feld 144"/>
          <p:cNvSpPr txBox="1"/>
          <p:nvPr/>
        </p:nvSpPr>
        <p:spPr>
          <a:xfrm>
            <a:off x="6444685" y="6006479"/>
            <a:ext cx="1008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South King</a:t>
            </a:r>
            <a:b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Street </a:t>
            </a:r>
            <a:r>
              <a:rPr lang="de-DE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Jct</a:t>
            </a:r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7" name="Gerade Verbindung 146"/>
          <p:cNvCxnSpPr/>
          <p:nvPr/>
        </p:nvCxnSpPr>
        <p:spPr>
          <a:xfrm flipH="1">
            <a:off x="2411760" y="1289656"/>
            <a:ext cx="432048" cy="41563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149"/>
          <p:cNvCxnSpPr/>
          <p:nvPr/>
        </p:nvCxnSpPr>
        <p:spPr>
          <a:xfrm>
            <a:off x="2555776" y="1556792"/>
            <a:ext cx="1" cy="143977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 flipH="1">
            <a:off x="2411760" y="2996565"/>
            <a:ext cx="144017" cy="13453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feld 156"/>
          <p:cNvSpPr txBox="1"/>
          <p:nvPr/>
        </p:nvSpPr>
        <p:spPr>
          <a:xfrm rot="5400000">
            <a:off x="2051457" y="2101992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2nd Street</a:t>
            </a:r>
          </a:p>
        </p:txBody>
      </p:sp>
      <p:sp>
        <p:nvSpPr>
          <p:cNvPr id="160" name="Textfeld 159"/>
          <p:cNvSpPr txBox="1"/>
          <p:nvPr/>
        </p:nvSpPr>
        <p:spPr>
          <a:xfrm>
            <a:off x="3508612" y="98187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Colorado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Cement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Textfeld 160"/>
          <p:cNvSpPr txBox="1"/>
          <p:nvPr/>
        </p:nvSpPr>
        <p:spPr>
          <a:xfrm>
            <a:off x="5452259" y="987012"/>
            <a:ext cx="950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Paterson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Textfeld 162"/>
          <p:cNvSpPr txBox="1"/>
          <p:nvPr/>
        </p:nvSpPr>
        <p:spPr>
          <a:xfrm>
            <a:off x="776935" y="1235864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Jock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Meldrum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Calahan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Paper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 rot="5400000">
            <a:off x="2157663" y="619918"/>
            <a:ext cx="849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foundry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Textfeld 170"/>
          <p:cNvSpPr txBox="1"/>
          <p:nvPr/>
        </p:nvSpPr>
        <p:spPr>
          <a:xfrm rot="16200000">
            <a:off x="6334429" y="233455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White Swan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feld 171"/>
          <p:cNvSpPr txBox="1"/>
          <p:nvPr/>
        </p:nvSpPr>
        <p:spPr>
          <a:xfrm rot="16200000">
            <a:off x="6381943" y="1140900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Perish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Hill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Textfeld 172"/>
          <p:cNvSpPr txBox="1"/>
          <p:nvPr/>
        </p:nvSpPr>
        <p:spPr>
          <a:xfrm rot="5400000">
            <a:off x="5952731" y="4920711"/>
            <a:ext cx="729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</a:t>
            </a:r>
          </a:p>
        </p:txBody>
      </p:sp>
      <p:sp>
        <p:nvSpPr>
          <p:cNvPr id="174" name="Textfeld 173"/>
          <p:cNvSpPr txBox="1"/>
          <p:nvPr/>
        </p:nvSpPr>
        <p:spPr>
          <a:xfrm rot="5400000">
            <a:off x="7787087" y="1343555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</a:t>
            </a:r>
          </a:p>
        </p:txBody>
      </p:sp>
      <p:sp>
        <p:nvSpPr>
          <p:cNvPr id="84" name="Gleichschenkliges Dreieck 83"/>
          <p:cNvSpPr/>
          <p:nvPr/>
        </p:nvSpPr>
        <p:spPr>
          <a:xfrm rot="16200000">
            <a:off x="7596183" y="6181553"/>
            <a:ext cx="253633" cy="201628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12"/>
          <p:cNvCxnSpPr>
            <a:stCxn id="84" idx="2"/>
          </p:cNvCxnSpPr>
          <p:nvPr/>
        </p:nvCxnSpPr>
        <p:spPr>
          <a:xfrm flipV="1">
            <a:off x="7823814" y="5936777"/>
            <a:ext cx="0" cy="4724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ieren 21"/>
          <p:cNvGrpSpPr/>
          <p:nvPr/>
        </p:nvGrpSpPr>
        <p:grpSpPr>
          <a:xfrm>
            <a:off x="3643269" y="5949350"/>
            <a:ext cx="201629" cy="363021"/>
            <a:chOff x="3131839" y="5919347"/>
            <a:chExt cx="201629" cy="363021"/>
          </a:xfrm>
        </p:grpSpPr>
        <p:sp>
          <p:nvSpPr>
            <p:cNvPr id="86" name="Gleichschenkliges Dreieck 85"/>
            <p:cNvSpPr/>
            <p:nvPr/>
          </p:nvSpPr>
          <p:spPr>
            <a:xfrm rot="5400000">
              <a:off x="3105837" y="6054737"/>
              <a:ext cx="253633" cy="201628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0" name="Gerade Verbindung 89"/>
            <p:cNvCxnSpPr>
              <a:stCxn id="86" idx="4"/>
            </p:cNvCxnSpPr>
            <p:nvPr/>
          </p:nvCxnSpPr>
          <p:spPr>
            <a:xfrm flipH="1" flipV="1">
              <a:off x="3131839" y="5919347"/>
              <a:ext cx="1" cy="36302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/>
        </p:nvGrpSpPr>
        <p:grpSpPr>
          <a:xfrm>
            <a:off x="7040463" y="5550792"/>
            <a:ext cx="378267" cy="201628"/>
            <a:chOff x="7040463" y="5550792"/>
            <a:chExt cx="378267" cy="201628"/>
          </a:xfrm>
        </p:grpSpPr>
        <p:sp>
          <p:nvSpPr>
            <p:cNvPr id="10" name="Gleichschenkliges Dreieck 9"/>
            <p:cNvSpPr/>
            <p:nvPr/>
          </p:nvSpPr>
          <p:spPr>
            <a:xfrm rot="10800000">
              <a:off x="7165097" y="5550792"/>
              <a:ext cx="253633" cy="201628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2" name="Gerade Verbindung 91"/>
            <p:cNvCxnSpPr>
              <a:endCxn id="10" idx="2"/>
            </p:cNvCxnSpPr>
            <p:nvPr/>
          </p:nvCxnSpPr>
          <p:spPr>
            <a:xfrm flipV="1">
              <a:off x="7040463" y="5550792"/>
              <a:ext cx="378267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uppieren 96"/>
          <p:cNvGrpSpPr/>
          <p:nvPr/>
        </p:nvGrpSpPr>
        <p:grpSpPr>
          <a:xfrm rot="16200000">
            <a:off x="3835609" y="2437200"/>
            <a:ext cx="378267" cy="201628"/>
            <a:chOff x="7040463" y="5550792"/>
            <a:chExt cx="378267" cy="201628"/>
          </a:xfrm>
        </p:grpSpPr>
        <p:sp>
          <p:nvSpPr>
            <p:cNvPr id="98" name="Gleichschenkliges Dreieck 97"/>
            <p:cNvSpPr/>
            <p:nvPr/>
          </p:nvSpPr>
          <p:spPr>
            <a:xfrm rot="10800000">
              <a:off x="7165097" y="5550792"/>
              <a:ext cx="253633" cy="201628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9" name="Gerade Verbindung 98"/>
            <p:cNvCxnSpPr>
              <a:endCxn id="98" idx="2"/>
            </p:cNvCxnSpPr>
            <p:nvPr/>
          </p:nvCxnSpPr>
          <p:spPr>
            <a:xfrm flipV="1">
              <a:off x="7040463" y="5550792"/>
              <a:ext cx="378267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feld 17"/>
          <p:cNvSpPr txBox="1"/>
          <p:nvPr/>
        </p:nvSpPr>
        <p:spPr>
          <a:xfrm>
            <a:off x="4162399" y="2354246"/>
            <a:ext cx="1014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Yard Limits</a:t>
            </a:r>
          </a:p>
        </p:txBody>
      </p:sp>
      <p:sp>
        <p:nvSpPr>
          <p:cNvPr id="19" name="Rechteck 18"/>
          <p:cNvSpPr/>
          <p:nvPr/>
        </p:nvSpPr>
        <p:spPr>
          <a:xfrm>
            <a:off x="3040728" y="1444116"/>
            <a:ext cx="3481480" cy="1336812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 rot="10800000">
            <a:off x="5400655" y="2912674"/>
            <a:ext cx="201629" cy="363021"/>
            <a:chOff x="5335282" y="2560515"/>
            <a:chExt cx="201629" cy="363021"/>
          </a:xfrm>
        </p:grpSpPr>
        <p:sp>
          <p:nvSpPr>
            <p:cNvPr id="105" name="Gleichschenkliges Dreieck 104"/>
            <p:cNvSpPr/>
            <p:nvPr/>
          </p:nvSpPr>
          <p:spPr>
            <a:xfrm rot="5400000">
              <a:off x="5309280" y="2695905"/>
              <a:ext cx="253633" cy="201628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6" name="Gerade Verbindung 105"/>
            <p:cNvCxnSpPr>
              <a:stCxn id="105" idx="4"/>
            </p:cNvCxnSpPr>
            <p:nvPr/>
          </p:nvCxnSpPr>
          <p:spPr>
            <a:xfrm flipH="1" flipV="1">
              <a:off x="5335282" y="2560515"/>
              <a:ext cx="1" cy="36302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uppieren 107"/>
          <p:cNvGrpSpPr/>
          <p:nvPr/>
        </p:nvGrpSpPr>
        <p:grpSpPr>
          <a:xfrm rot="16200000">
            <a:off x="2831415" y="3000995"/>
            <a:ext cx="378267" cy="201628"/>
            <a:chOff x="7040463" y="5550792"/>
            <a:chExt cx="378267" cy="201628"/>
          </a:xfrm>
        </p:grpSpPr>
        <p:sp>
          <p:nvSpPr>
            <p:cNvPr id="111" name="Gleichschenkliges Dreieck 110"/>
            <p:cNvSpPr/>
            <p:nvPr/>
          </p:nvSpPr>
          <p:spPr>
            <a:xfrm rot="10800000">
              <a:off x="7165097" y="5550792"/>
              <a:ext cx="253633" cy="201628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2" name="Gerade Verbindung 111"/>
            <p:cNvCxnSpPr>
              <a:endCxn id="111" idx="2"/>
            </p:cNvCxnSpPr>
            <p:nvPr/>
          </p:nvCxnSpPr>
          <p:spPr>
            <a:xfrm flipV="1">
              <a:off x="7040463" y="5550792"/>
              <a:ext cx="378267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Textfeld 121"/>
          <p:cNvSpPr txBox="1"/>
          <p:nvPr/>
        </p:nvSpPr>
        <p:spPr>
          <a:xfrm>
            <a:off x="2987824" y="1412776"/>
            <a:ext cx="3600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KEINE ZUGBEWEGUNG AUSSERHALB DER YARD LIMITS OHNE GÜLTIGES TRACK WARRANT! </a:t>
            </a:r>
            <a:b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CTC-DISTRICT WESTLICH </a:t>
            </a:r>
          </a:p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*CP „BELT MOUNTAIN EAST“ </a:t>
            </a:r>
          </a:p>
        </p:txBody>
      </p:sp>
      <p:sp>
        <p:nvSpPr>
          <p:cNvPr id="124" name="Textfeld 123"/>
          <p:cNvSpPr txBox="1"/>
          <p:nvPr/>
        </p:nvSpPr>
        <p:spPr>
          <a:xfrm>
            <a:off x="7791179" y="6168799"/>
            <a:ext cx="839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CP BME*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6227446" y="5403994"/>
            <a:ext cx="839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CP SKSJ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Textfeld 130"/>
          <p:cNvSpPr txBox="1"/>
          <p:nvPr/>
        </p:nvSpPr>
        <p:spPr>
          <a:xfrm>
            <a:off x="2814383" y="3358361"/>
            <a:ext cx="694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CP HW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Textfeld 132"/>
          <p:cNvSpPr txBox="1"/>
          <p:nvPr/>
        </p:nvSpPr>
        <p:spPr>
          <a:xfrm rot="18900000">
            <a:off x="2764286" y="5390516"/>
            <a:ext cx="1151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Fremont  </a:t>
            </a:r>
            <a:r>
              <a:rPr lang="de-DE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Jct</a:t>
            </a:r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Textfeld 133"/>
          <p:cNvSpPr txBox="1"/>
          <p:nvPr/>
        </p:nvSpPr>
        <p:spPr>
          <a:xfrm>
            <a:off x="5041289" y="3358361"/>
            <a:ext cx="651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CP HE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feld 135"/>
          <p:cNvSpPr txBox="1"/>
          <p:nvPr/>
        </p:nvSpPr>
        <p:spPr>
          <a:xfrm>
            <a:off x="3728603" y="6193911"/>
            <a:ext cx="592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CP BI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00B05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Bildschirmpräsentation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Bernd Schneider</dc:creator>
  <cp:lastModifiedBy>Bernd Schneider</cp:lastModifiedBy>
  <cp:revision>17</cp:revision>
  <dcterms:created xsi:type="dcterms:W3CDTF">2019-06-15T15:33:28Z</dcterms:created>
  <dcterms:modified xsi:type="dcterms:W3CDTF">2019-06-26T15:53:33Z</dcterms:modified>
</cp:coreProperties>
</file>